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58" r:id="rId2"/>
  </p:sldMasterIdLst>
  <p:sldIdLst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962400" y="76200"/>
            <a:ext cx="4953000" cy="228600"/>
          </a:xfrm>
        </p:spPr>
        <p:txBody>
          <a:bodyPr>
            <a:noAutofit/>
          </a:bodyPr>
          <a:lstStyle>
            <a:lvl1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962400" y="76200"/>
            <a:ext cx="4953000" cy="228600"/>
          </a:xfrm>
        </p:spPr>
        <p:txBody>
          <a:bodyPr>
            <a:noAutofit/>
          </a:bodyPr>
          <a:lstStyle>
            <a:lvl1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289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288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962400" y="76200"/>
            <a:ext cx="4953000" cy="228600"/>
          </a:xfrm>
        </p:spPr>
        <p:txBody>
          <a:bodyPr>
            <a:noAutofit/>
          </a:bodyPr>
          <a:lstStyle>
            <a:lvl1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962400" y="76200"/>
            <a:ext cx="4953000" cy="228600"/>
          </a:xfrm>
        </p:spPr>
        <p:txBody>
          <a:bodyPr>
            <a:noAutofit/>
          </a:bodyPr>
          <a:lstStyle>
            <a:lvl1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 algn="ctr"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962400" y="152400"/>
            <a:ext cx="4953000" cy="228600"/>
          </a:xfrm>
        </p:spPr>
        <p:txBody>
          <a:bodyPr>
            <a:noAutofit/>
          </a:bodyPr>
          <a:lstStyle>
            <a:lvl1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28987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288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962400" y="152400"/>
            <a:ext cx="4953000" cy="228600"/>
          </a:xfrm>
        </p:spPr>
        <p:txBody>
          <a:bodyPr>
            <a:noAutofit/>
          </a:bodyPr>
          <a:lstStyle>
            <a:lvl1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r">
              <a:buFontTx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09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4" name="Picture 3" descr="Hyster BLOCK Logo COLOR.jp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7657555" y="5799826"/>
            <a:ext cx="715819" cy="7132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262626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262626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262626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262626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262626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•"/>
        <a:defRPr sz="32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–"/>
        <a:defRPr sz="28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•"/>
        <a:defRPr sz="24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–"/>
        <a:defRPr sz="20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»"/>
        <a:defRPr sz="20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4" name="Picture 3" descr="Hyster BLOCK Logo COLOR.jp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7637252" y="5763768"/>
            <a:ext cx="715819" cy="7132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>
              <a:lumMod val="9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D0D0D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D0D0D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D0D0D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D0D0D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•"/>
        <a:defRPr sz="3200" kern="1200">
          <a:solidFill>
            <a:srgbClr val="0D0D0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–"/>
        <a:defRPr sz="2800" kern="1200">
          <a:solidFill>
            <a:srgbClr val="0D0D0D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•"/>
        <a:defRPr sz="2400" kern="1200">
          <a:solidFill>
            <a:srgbClr val="0D0D0D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–"/>
        <a:defRPr sz="2000" kern="1200">
          <a:solidFill>
            <a:srgbClr val="0D0D0D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21315"/>
        </a:buClr>
        <a:buFont typeface="Arial" charset="0"/>
        <a:buChar char="»"/>
        <a:defRPr sz="2000" kern="1200">
          <a:solidFill>
            <a:srgbClr val="0D0D0D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mtClean="0"/>
          </a:p>
        </p:txBody>
      </p:sp>
      <p:sp>
        <p:nvSpPr>
          <p:cNvPr id="3076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/>
            <a:endParaRPr lang="en-US" smtClean="0">
              <a:solidFill>
                <a:srgbClr val="262626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99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22313" y="3328988"/>
            <a:ext cx="7772400" cy="1362075"/>
          </a:xfrm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722313" y="1828800"/>
            <a:ext cx="7772400" cy="1500188"/>
          </a:xfrm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14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14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5" name="Picture 4" descr="Hyster BLOCK Logo COL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38472" y="5781964"/>
            <a:ext cx="706641" cy="704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195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3962400" y="152400"/>
            <a:ext cx="4953000" cy="2286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22313" y="3328988"/>
            <a:ext cx="7772400" cy="136207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722313" y="1828800"/>
            <a:ext cx="7772400" cy="150018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243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244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365" name="Text Placeholder 11"/>
          <p:cNvSpPr>
            <a:spLocks noGrp="1"/>
          </p:cNvSpPr>
          <p:nvPr>
            <p:ph type="body" sz="quarter" idx="4294967295"/>
          </p:nvPr>
        </p:nvSpPr>
        <p:spPr>
          <a:xfrm>
            <a:off x="3962400" y="152400"/>
            <a:ext cx="4953000" cy="228600"/>
          </a:xfrm>
        </p:spPr>
        <p:txBody>
          <a:bodyPr/>
          <a:lstStyle/>
          <a:p>
            <a:pPr eaLnBrk="1" hangingPunct="1">
              <a:defRPr/>
            </a:pPr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</TotalTime>
  <Words>0</Words>
  <Application>Microsoft Office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1_Office Theme</vt:lpstr>
      <vt:lpstr>2_Office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Jackson Dawson Communications,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JD</dc:creator>
  <cp:lastModifiedBy>David Jones</cp:lastModifiedBy>
  <cp:revision>19</cp:revision>
  <dcterms:created xsi:type="dcterms:W3CDTF">2010-08-19T19:19:02Z</dcterms:created>
  <dcterms:modified xsi:type="dcterms:W3CDTF">2010-09-29T17:37:55Z</dcterms:modified>
</cp:coreProperties>
</file>